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3" r:id="rId4"/>
    <p:sldId id="259" r:id="rId5"/>
    <p:sldId id="262" r:id="rId6"/>
    <p:sldId id="264" r:id="rId7"/>
    <p:sldId id="266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74A3D8-59F0-48AD-9964-811B77B3894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9F7C94-91F9-4C27-93DB-9720BC4A600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не отучайте ребенка от «дурных» привычек в период адаптации;</a:t>
          </a:r>
          <a:endParaRPr lang="ru-RU" dirty="0"/>
        </a:p>
      </dgm:t>
    </dgm:pt>
    <dgm:pt modelId="{A2C6E90A-0669-434C-8B18-3EA0FB7E3FC6}" type="parTrans" cxnId="{93666F4B-F0C7-47A1-81DA-4E21CE3A327E}">
      <dgm:prSet/>
      <dgm:spPr/>
      <dgm:t>
        <a:bodyPr/>
        <a:lstStyle/>
        <a:p>
          <a:endParaRPr lang="ru-RU"/>
        </a:p>
      </dgm:t>
    </dgm:pt>
    <dgm:pt modelId="{6FE138E1-265B-4646-A08E-14087C4B1961}" type="sibTrans" cxnId="{93666F4B-F0C7-47A1-81DA-4E21CE3A327E}">
      <dgm:prSet/>
      <dgm:spPr/>
      <dgm:t>
        <a:bodyPr/>
        <a:lstStyle/>
        <a:p>
          <a:endParaRPr lang="ru-RU"/>
        </a:p>
      </dgm:t>
    </dgm:pt>
    <dgm:pt modelId="{58FCE749-AF4E-42CE-82FE-CF35825AAC8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нельзя наказывать или сердиться на малыша;</a:t>
          </a:r>
          <a:endParaRPr lang="ru-RU" dirty="0"/>
        </a:p>
      </dgm:t>
    </dgm:pt>
    <dgm:pt modelId="{344CE529-F0DB-4477-9371-4802470B9BA5}" type="parTrans" cxnId="{4D1584E8-9E4C-423D-80AD-38B040F029CC}">
      <dgm:prSet/>
      <dgm:spPr/>
      <dgm:t>
        <a:bodyPr/>
        <a:lstStyle/>
        <a:p>
          <a:endParaRPr lang="ru-RU"/>
        </a:p>
      </dgm:t>
    </dgm:pt>
    <dgm:pt modelId="{C34D9CFE-5A0D-404D-AE5B-9B9184A78579}" type="sibTrans" cxnId="{4D1584E8-9E4C-423D-80AD-38B040F029CC}">
      <dgm:prSet/>
      <dgm:spPr/>
      <dgm:t>
        <a:bodyPr/>
        <a:lstStyle/>
        <a:p>
          <a:endParaRPr lang="ru-RU"/>
        </a:p>
      </dgm:t>
    </dgm:pt>
    <dgm:pt modelId="{DA97FEF5-F8AD-4D24-9FC6-D6EC8AD8DEFD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нельзя пугать детским садом;</a:t>
          </a:r>
        </a:p>
      </dgm:t>
    </dgm:pt>
    <dgm:pt modelId="{3D47A5CD-0FCA-47E2-9E52-E240C7465353}" type="parTrans" cxnId="{0E3BFB9A-D74F-4476-8716-2E84436053BB}">
      <dgm:prSet/>
      <dgm:spPr/>
      <dgm:t>
        <a:bodyPr/>
        <a:lstStyle/>
        <a:p>
          <a:endParaRPr lang="ru-RU"/>
        </a:p>
      </dgm:t>
    </dgm:pt>
    <dgm:pt modelId="{7D1BBF1A-E455-4568-A316-23BAF5BC4A13}" type="sibTrans" cxnId="{0E3BFB9A-D74F-4476-8716-2E84436053BB}">
      <dgm:prSet/>
      <dgm:spPr/>
      <dgm:t>
        <a:bodyPr/>
        <a:lstStyle/>
        <a:p>
          <a:endParaRPr lang="ru-RU"/>
        </a:p>
      </dgm:t>
    </dgm:pt>
    <dgm:pt modelId="{5F4FD084-25A9-4635-A1C3-7254C706C2B7}">
      <dgm:prSet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нельзя плохо отзываться о воспитателях и саде в присутствии ребенка;</a:t>
          </a:r>
          <a:endParaRPr lang="ru-RU" dirty="0" smtClean="0">
            <a:solidFill>
              <a:schemeClr val="tx1"/>
            </a:solidFill>
          </a:endParaRPr>
        </a:p>
      </dgm:t>
    </dgm:pt>
    <dgm:pt modelId="{48F5DAA6-BEAE-4C60-BBB2-D779B5DDC9C7}" type="parTrans" cxnId="{76C5BA53-7E98-4B0F-BF53-CE5B2CC9912C}">
      <dgm:prSet/>
      <dgm:spPr/>
      <dgm:t>
        <a:bodyPr/>
        <a:lstStyle/>
        <a:p>
          <a:endParaRPr lang="ru-RU"/>
        </a:p>
      </dgm:t>
    </dgm:pt>
    <dgm:pt modelId="{EFFB20AF-8621-44CE-91E2-3C715281AC12}" type="sibTrans" cxnId="{76C5BA53-7E98-4B0F-BF53-CE5B2CC9912C}">
      <dgm:prSet/>
      <dgm:spPr/>
      <dgm:t>
        <a:bodyPr/>
        <a:lstStyle/>
        <a:p>
          <a:endParaRPr lang="ru-RU"/>
        </a:p>
      </dgm:t>
    </dgm:pt>
    <dgm:pt modelId="{DBED2EBF-6BBF-4146-BE9E-BF1251C2FFFF}">
      <dgm:prSet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нельзя обманывать ребенка.</a:t>
          </a:r>
          <a:endParaRPr lang="ru-RU" dirty="0">
            <a:solidFill>
              <a:schemeClr val="tx1"/>
            </a:solidFill>
          </a:endParaRPr>
        </a:p>
      </dgm:t>
    </dgm:pt>
    <dgm:pt modelId="{883EA75F-A612-42DE-B356-4CD5F55214F9}" type="parTrans" cxnId="{331617A9-F1CE-4A61-AE89-B73D86A78BF2}">
      <dgm:prSet/>
      <dgm:spPr/>
      <dgm:t>
        <a:bodyPr/>
        <a:lstStyle/>
        <a:p>
          <a:endParaRPr lang="ru-RU"/>
        </a:p>
      </dgm:t>
    </dgm:pt>
    <dgm:pt modelId="{FB012C0B-3DDE-4D80-A2E3-77440D668328}" type="sibTrans" cxnId="{331617A9-F1CE-4A61-AE89-B73D86A78BF2}">
      <dgm:prSet/>
      <dgm:spPr/>
      <dgm:t>
        <a:bodyPr/>
        <a:lstStyle/>
        <a:p>
          <a:endParaRPr lang="ru-RU"/>
        </a:p>
      </dgm:t>
    </dgm:pt>
    <dgm:pt modelId="{945E11F8-DAA7-421D-9986-1CD9512AF758}" type="pres">
      <dgm:prSet presAssocID="{DC74A3D8-59F0-48AD-9964-811B77B3894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6BA400-BBFA-4094-A212-ED272ADCE705}" type="pres">
      <dgm:prSet presAssocID="{F39F7C94-91F9-4C27-93DB-9720BC4A600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B4181-C1EC-4144-B01E-9E31724E60B1}" type="pres">
      <dgm:prSet presAssocID="{6FE138E1-265B-4646-A08E-14087C4B1961}" presName="sibTrans" presStyleCnt="0"/>
      <dgm:spPr/>
    </dgm:pt>
    <dgm:pt modelId="{2564EF4F-9E52-4586-931E-DBC24436073A}" type="pres">
      <dgm:prSet presAssocID="{58FCE749-AF4E-42CE-82FE-CF35825AAC8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959E0-D221-4CE7-AB19-1A094C9FD020}" type="pres">
      <dgm:prSet presAssocID="{C34D9CFE-5A0D-404D-AE5B-9B9184A78579}" presName="sibTrans" presStyleCnt="0"/>
      <dgm:spPr/>
    </dgm:pt>
    <dgm:pt modelId="{58A7266E-E819-47C5-AB47-C970646E1385}" type="pres">
      <dgm:prSet presAssocID="{DA97FEF5-F8AD-4D24-9FC6-D6EC8AD8DEF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657BE3-818E-485C-83C6-A2689F2FDD46}" type="pres">
      <dgm:prSet presAssocID="{7D1BBF1A-E455-4568-A316-23BAF5BC4A13}" presName="sibTrans" presStyleCnt="0"/>
      <dgm:spPr/>
    </dgm:pt>
    <dgm:pt modelId="{82878B91-367A-433E-982B-0BB3F4CCF1D3}" type="pres">
      <dgm:prSet presAssocID="{5F4FD084-25A9-4635-A1C3-7254C706C2B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B19A9-6ACC-40E4-932A-76A4B7BD4CA4}" type="pres">
      <dgm:prSet presAssocID="{EFFB20AF-8621-44CE-91E2-3C715281AC12}" presName="sibTrans" presStyleCnt="0"/>
      <dgm:spPr/>
    </dgm:pt>
    <dgm:pt modelId="{83F60E27-4E0D-48AE-ACE3-FFB240BB1514}" type="pres">
      <dgm:prSet presAssocID="{DBED2EBF-6BBF-4146-BE9E-BF1251C2FFF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AA039D-9B86-4A87-BA84-012CA8F5AD34}" type="presOf" srcId="{5F4FD084-25A9-4635-A1C3-7254C706C2B7}" destId="{82878B91-367A-433E-982B-0BB3F4CCF1D3}" srcOrd="0" destOrd="0" presId="urn:microsoft.com/office/officeart/2005/8/layout/default"/>
    <dgm:cxn modelId="{36CB5D1A-D96F-47F9-BA02-3EA3958B6857}" type="presOf" srcId="{DBED2EBF-6BBF-4146-BE9E-BF1251C2FFFF}" destId="{83F60E27-4E0D-48AE-ACE3-FFB240BB1514}" srcOrd="0" destOrd="0" presId="urn:microsoft.com/office/officeart/2005/8/layout/default"/>
    <dgm:cxn modelId="{626DD5B4-B616-480A-876D-A9EF8F9EFAD7}" type="presOf" srcId="{DC74A3D8-59F0-48AD-9964-811B77B38945}" destId="{945E11F8-DAA7-421D-9986-1CD9512AF758}" srcOrd="0" destOrd="0" presId="urn:microsoft.com/office/officeart/2005/8/layout/default"/>
    <dgm:cxn modelId="{C9C005D5-3154-4117-8B0A-FEE61B19CA80}" type="presOf" srcId="{58FCE749-AF4E-42CE-82FE-CF35825AAC85}" destId="{2564EF4F-9E52-4586-931E-DBC24436073A}" srcOrd="0" destOrd="0" presId="urn:microsoft.com/office/officeart/2005/8/layout/default"/>
    <dgm:cxn modelId="{331617A9-F1CE-4A61-AE89-B73D86A78BF2}" srcId="{DC74A3D8-59F0-48AD-9964-811B77B38945}" destId="{DBED2EBF-6BBF-4146-BE9E-BF1251C2FFFF}" srcOrd="4" destOrd="0" parTransId="{883EA75F-A612-42DE-B356-4CD5F55214F9}" sibTransId="{FB012C0B-3DDE-4D80-A2E3-77440D668328}"/>
    <dgm:cxn modelId="{35EB5797-7AE5-4F4E-9382-364ED4F51CBA}" type="presOf" srcId="{DA97FEF5-F8AD-4D24-9FC6-D6EC8AD8DEFD}" destId="{58A7266E-E819-47C5-AB47-C970646E1385}" srcOrd="0" destOrd="0" presId="urn:microsoft.com/office/officeart/2005/8/layout/default"/>
    <dgm:cxn modelId="{76C5BA53-7E98-4B0F-BF53-CE5B2CC9912C}" srcId="{DC74A3D8-59F0-48AD-9964-811B77B38945}" destId="{5F4FD084-25A9-4635-A1C3-7254C706C2B7}" srcOrd="3" destOrd="0" parTransId="{48F5DAA6-BEAE-4C60-BBB2-D779B5DDC9C7}" sibTransId="{EFFB20AF-8621-44CE-91E2-3C715281AC12}"/>
    <dgm:cxn modelId="{93666F4B-F0C7-47A1-81DA-4E21CE3A327E}" srcId="{DC74A3D8-59F0-48AD-9964-811B77B38945}" destId="{F39F7C94-91F9-4C27-93DB-9720BC4A6007}" srcOrd="0" destOrd="0" parTransId="{A2C6E90A-0669-434C-8B18-3EA0FB7E3FC6}" sibTransId="{6FE138E1-265B-4646-A08E-14087C4B1961}"/>
    <dgm:cxn modelId="{F80A9C35-C0F2-4FF8-8400-A637EB4E81AA}" type="presOf" srcId="{F39F7C94-91F9-4C27-93DB-9720BC4A6007}" destId="{D16BA400-BBFA-4094-A212-ED272ADCE705}" srcOrd="0" destOrd="0" presId="urn:microsoft.com/office/officeart/2005/8/layout/default"/>
    <dgm:cxn modelId="{0E3BFB9A-D74F-4476-8716-2E84436053BB}" srcId="{DC74A3D8-59F0-48AD-9964-811B77B38945}" destId="{DA97FEF5-F8AD-4D24-9FC6-D6EC8AD8DEFD}" srcOrd="2" destOrd="0" parTransId="{3D47A5CD-0FCA-47E2-9E52-E240C7465353}" sibTransId="{7D1BBF1A-E455-4568-A316-23BAF5BC4A13}"/>
    <dgm:cxn modelId="{4D1584E8-9E4C-423D-80AD-38B040F029CC}" srcId="{DC74A3D8-59F0-48AD-9964-811B77B38945}" destId="{58FCE749-AF4E-42CE-82FE-CF35825AAC85}" srcOrd="1" destOrd="0" parTransId="{344CE529-F0DB-4477-9371-4802470B9BA5}" sibTransId="{C34D9CFE-5A0D-404D-AE5B-9B9184A78579}"/>
    <dgm:cxn modelId="{A5EF6E33-CD87-42E1-BD02-A1FC82DD863C}" type="presParOf" srcId="{945E11F8-DAA7-421D-9986-1CD9512AF758}" destId="{D16BA400-BBFA-4094-A212-ED272ADCE705}" srcOrd="0" destOrd="0" presId="urn:microsoft.com/office/officeart/2005/8/layout/default"/>
    <dgm:cxn modelId="{B1AE9F90-8178-43F5-A882-E18EDA312F28}" type="presParOf" srcId="{945E11F8-DAA7-421D-9986-1CD9512AF758}" destId="{124B4181-C1EC-4144-B01E-9E31724E60B1}" srcOrd="1" destOrd="0" presId="urn:microsoft.com/office/officeart/2005/8/layout/default"/>
    <dgm:cxn modelId="{2D6ED961-9B1E-482A-B04C-878CA317DFF6}" type="presParOf" srcId="{945E11F8-DAA7-421D-9986-1CD9512AF758}" destId="{2564EF4F-9E52-4586-931E-DBC24436073A}" srcOrd="2" destOrd="0" presId="urn:microsoft.com/office/officeart/2005/8/layout/default"/>
    <dgm:cxn modelId="{BF44C9E3-5F1F-439D-B497-0A4D11E80DAF}" type="presParOf" srcId="{945E11F8-DAA7-421D-9986-1CD9512AF758}" destId="{FF0959E0-D221-4CE7-AB19-1A094C9FD020}" srcOrd="3" destOrd="0" presId="urn:microsoft.com/office/officeart/2005/8/layout/default"/>
    <dgm:cxn modelId="{A7606EF1-4B73-4619-9955-3228A583F2D8}" type="presParOf" srcId="{945E11F8-DAA7-421D-9986-1CD9512AF758}" destId="{58A7266E-E819-47C5-AB47-C970646E1385}" srcOrd="4" destOrd="0" presId="urn:microsoft.com/office/officeart/2005/8/layout/default"/>
    <dgm:cxn modelId="{6E746001-D91C-4F93-B9F7-84A1FA5B7D8D}" type="presParOf" srcId="{945E11F8-DAA7-421D-9986-1CD9512AF758}" destId="{79657BE3-818E-485C-83C6-A2689F2FDD46}" srcOrd="5" destOrd="0" presId="urn:microsoft.com/office/officeart/2005/8/layout/default"/>
    <dgm:cxn modelId="{E769F3C1-5514-40C7-8350-536572D35FAB}" type="presParOf" srcId="{945E11F8-DAA7-421D-9986-1CD9512AF758}" destId="{82878B91-367A-433E-982B-0BB3F4CCF1D3}" srcOrd="6" destOrd="0" presId="urn:microsoft.com/office/officeart/2005/8/layout/default"/>
    <dgm:cxn modelId="{5B14FF16-2263-48FA-8839-46E853CF8055}" type="presParOf" srcId="{945E11F8-DAA7-421D-9986-1CD9512AF758}" destId="{292B19A9-6ACC-40E4-932A-76A4B7BD4CA4}" srcOrd="7" destOrd="0" presId="urn:microsoft.com/office/officeart/2005/8/layout/default"/>
    <dgm:cxn modelId="{34022BFE-EB97-44FB-B83B-279D84A2E385}" type="presParOf" srcId="{945E11F8-DAA7-421D-9986-1CD9512AF758}" destId="{83F60E27-4E0D-48AE-ACE3-FFB240BB151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BA400-BBFA-4094-A212-ED272ADCE705}">
      <dsp:nvSpPr>
        <dsp:cNvPr id="0" name=""/>
        <dsp:cNvSpPr/>
      </dsp:nvSpPr>
      <dsp:spPr>
        <a:xfrm>
          <a:off x="0" y="686326"/>
          <a:ext cx="2655295" cy="1593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не отучайте ребенка от «дурных» привычек в период адаптации;</a:t>
          </a:r>
          <a:endParaRPr lang="ru-RU" sz="2000" kern="1200" dirty="0"/>
        </a:p>
      </dsp:txBody>
      <dsp:txXfrm>
        <a:off x="0" y="686326"/>
        <a:ext cx="2655295" cy="1593177"/>
      </dsp:txXfrm>
    </dsp:sp>
    <dsp:sp modelId="{2564EF4F-9E52-4586-931E-DBC24436073A}">
      <dsp:nvSpPr>
        <dsp:cNvPr id="0" name=""/>
        <dsp:cNvSpPr/>
      </dsp:nvSpPr>
      <dsp:spPr>
        <a:xfrm>
          <a:off x="2920824" y="686326"/>
          <a:ext cx="2655295" cy="1593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нельзя наказывать или сердиться на малыша;</a:t>
          </a:r>
          <a:endParaRPr lang="ru-RU" sz="2000" kern="1200" dirty="0"/>
        </a:p>
      </dsp:txBody>
      <dsp:txXfrm>
        <a:off x="2920824" y="686326"/>
        <a:ext cx="2655295" cy="1593177"/>
      </dsp:txXfrm>
    </dsp:sp>
    <dsp:sp modelId="{58A7266E-E819-47C5-AB47-C970646E1385}">
      <dsp:nvSpPr>
        <dsp:cNvPr id="0" name=""/>
        <dsp:cNvSpPr/>
      </dsp:nvSpPr>
      <dsp:spPr>
        <a:xfrm>
          <a:off x="5841649" y="686326"/>
          <a:ext cx="2655295" cy="1593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нельзя пугать детским садом;</a:t>
          </a:r>
        </a:p>
      </dsp:txBody>
      <dsp:txXfrm>
        <a:off x="5841649" y="686326"/>
        <a:ext cx="2655295" cy="1593177"/>
      </dsp:txXfrm>
    </dsp:sp>
    <dsp:sp modelId="{82878B91-367A-433E-982B-0BB3F4CCF1D3}">
      <dsp:nvSpPr>
        <dsp:cNvPr id="0" name=""/>
        <dsp:cNvSpPr/>
      </dsp:nvSpPr>
      <dsp:spPr>
        <a:xfrm>
          <a:off x="1460412" y="2545032"/>
          <a:ext cx="2655295" cy="1593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</a:rPr>
            <a:t>нельзя плохо отзываться о воспитателях и саде в присутствии ребенка;</a:t>
          </a:r>
          <a:endParaRPr lang="ru-RU" sz="2000" kern="1200" dirty="0" smtClean="0">
            <a:solidFill>
              <a:schemeClr val="tx1"/>
            </a:solidFill>
          </a:endParaRPr>
        </a:p>
      </dsp:txBody>
      <dsp:txXfrm>
        <a:off x="1460412" y="2545032"/>
        <a:ext cx="2655295" cy="1593177"/>
      </dsp:txXfrm>
    </dsp:sp>
    <dsp:sp modelId="{83F60E27-4E0D-48AE-ACE3-FFB240BB1514}">
      <dsp:nvSpPr>
        <dsp:cNvPr id="0" name=""/>
        <dsp:cNvSpPr/>
      </dsp:nvSpPr>
      <dsp:spPr>
        <a:xfrm>
          <a:off x="4381236" y="2545032"/>
          <a:ext cx="2655295" cy="1593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</a:rPr>
            <a:t>нельзя обманывать ребенка.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381236" y="2545032"/>
        <a:ext cx="2655295" cy="1593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6462-9DFB-4965-A2DB-94C8D31B134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56B3-D56C-4D9A-B64B-10425001C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6462-9DFB-4965-A2DB-94C8D31B134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56B3-D56C-4D9A-B64B-10425001C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6462-9DFB-4965-A2DB-94C8D31B134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56B3-D56C-4D9A-B64B-10425001C41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6462-9DFB-4965-A2DB-94C8D31B134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56B3-D56C-4D9A-B64B-10425001C41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6462-9DFB-4965-A2DB-94C8D31B134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56B3-D56C-4D9A-B64B-10425001C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6462-9DFB-4965-A2DB-94C8D31B134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56B3-D56C-4D9A-B64B-10425001C41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6462-9DFB-4965-A2DB-94C8D31B134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56B3-D56C-4D9A-B64B-10425001C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6462-9DFB-4965-A2DB-94C8D31B134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56B3-D56C-4D9A-B64B-10425001C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6462-9DFB-4965-A2DB-94C8D31B134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56B3-D56C-4D9A-B64B-10425001C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6462-9DFB-4965-A2DB-94C8D31B134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56B3-D56C-4D9A-B64B-10425001C41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6462-9DFB-4965-A2DB-94C8D31B134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56B3-D56C-4D9A-B64B-10425001C41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9626462-9DFB-4965-A2DB-94C8D31B134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62556B3-D56C-4D9A-B64B-10425001C41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1556792"/>
            <a:ext cx="3812645" cy="242993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Адаптация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ребенка к детскому дошкольному учреждению.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88024" y="4509120"/>
            <a:ext cx="3818467" cy="1363547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Педагог-психолог </a:t>
            </a:r>
            <a:r>
              <a:rPr lang="ru-RU" sz="2400" dirty="0" smtClean="0">
                <a:solidFill>
                  <a:schemeClr val="tx1"/>
                </a:solidFill>
              </a:rPr>
              <a:t>МБДОУ «Детский сад № 15» г. Саров Нижегородской области</a:t>
            </a:r>
          </a:p>
          <a:p>
            <a:r>
              <a:rPr lang="ru-RU" sz="2400" dirty="0" err="1" smtClean="0">
                <a:solidFill>
                  <a:schemeClr val="tx1"/>
                </a:solidFill>
              </a:rPr>
              <a:t>Качева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Елена Александровна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71" b="8971"/>
          <a:stretch>
            <a:fillRect/>
          </a:stretch>
        </p:blipFill>
        <p:spPr>
          <a:xfrm>
            <a:off x="323529" y="1052736"/>
            <a:ext cx="4392488" cy="4104456"/>
          </a:xfrm>
        </p:spPr>
      </p:pic>
    </p:spTree>
    <p:extLst>
      <p:ext uri="{BB962C8B-B14F-4D97-AF65-F5344CB8AC3E}">
        <p14:creationId xmlns:p14="http://schemas.microsoft.com/office/powerpoint/2010/main" val="18139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режим дня дома максимально приблизить к режиму детского сада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ClrTx/>
              <a:buFont typeface="Wingdings" pitchFamily="2" charset="2"/>
              <a:buChar char="v"/>
            </a:pPr>
            <a:r>
              <a:rPr lang="ru-RU" sz="2800" dirty="0">
                <a:solidFill>
                  <a:schemeClr val="tx1"/>
                </a:solidFill>
              </a:rPr>
              <a:t>в выходные дни не меняйте режим дня ребенка</a:t>
            </a: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6" name="Рисунок 5" descr="C:\Лена\Консультации\Адаптационный период в дет саду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42" t="71179" b="5006"/>
          <a:stretch/>
        </p:blipFill>
        <p:spPr bwMode="auto">
          <a:xfrm>
            <a:off x="899592" y="764704"/>
            <a:ext cx="3312368" cy="38164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1229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556792"/>
            <a:ext cx="7740848" cy="4353347"/>
          </a:xfrm>
        </p:spPr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v"/>
            </a:pPr>
            <a:r>
              <a:rPr lang="ru-RU" sz="4000" dirty="0">
                <a:solidFill>
                  <a:schemeClr val="tx1"/>
                </a:solidFill>
              </a:rPr>
              <a:t> удобная одежда и обувь;</a:t>
            </a:r>
          </a:p>
          <a:p>
            <a:pPr marL="0" indent="0">
              <a:buNone/>
            </a:pPr>
            <a:endParaRPr lang="ru-RU" sz="4000" dirty="0">
              <a:solidFill>
                <a:schemeClr val="tx1"/>
              </a:solidFill>
            </a:endParaRPr>
          </a:p>
          <a:p>
            <a:pPr>
              <a:buClrTx/>
              <a:buFont typeface="Wingdings" pitchFamily="2" charset="2"/>
              <a:buChar char="v"/>
            </a:pPr>
            <a:r>
              <a:rPr lang="ru-RU" sz="4000" dirty="0">
                <a:solidFill>
                  <a:schemeClr val="tx1"/>
                </a:solidFill>
              </a:rPr>
              <a:t> желательно обучить ребенка до начала посещения детского сада элементарным навыкам самообслуживания;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92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548680"/>
            <a:ext cx="4244693" cy="2429934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в присутствии ребенка всегда отзывайтесь положительно о воспитателях и саде;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4572000" y="3212976"/>
            <a:ext cx="4106499" cy="2421467"/>
          </a:xfrm>
        </p:spPr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</a:rPr>
              <a:t> желательно, чтобы      ребенка приводил тот член семьи, к кому меньше привязан ребенок;</a:t>
            </a:r>
          </a:p>
          <a:p>
            <a:pPr>
              <a:buFont typeface="Wingdings" pitchFamily="2" charset="2"/>
              <a:buChar char="v"/>
            </a:pPr>
            <a:endParaRPr lang="ru-RU" sz="4000" dirty="0" smtClean="0">
              <a:solidFill>
                <a:schemeClr val="tx1"/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6" name="Рисунок 5" descr="C:\Лена\Консультации\Адаптационный период в дет саду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" t="33333" r="70251" b="45706"/>
          <a:stretch/>
        </p:blipFill>
        <p:spPr bwMode="auto">
          <a:xfrm>
            <a:off x="611560" y="548680"/>
            <a:ext cx="3672408" cy="40324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0262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916832"/>
            <a:ext cx="7408333" cy="3450696"/>
          </a:xfrm>
        </p:spPr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v"/>
            </a:pPr>
            <a:r>
              <a:rPr lang="ru-RU" sz="4000" dirty="0">
                <a:solidFill>
                  <a:schemeClr val="tx1"/>
                </a:solidFill>
              </a:rPr>
              <a:t>необходимое условие успешного протекания адаптации – отказ от чувства вины</a:t>
            </a:r>
            <a:r>
              <a:rPr lang="ru-RU" sz="4000" dirty="0" smtClean="0">
                <a:solidFill>
                  <a:schemeClr val="tx1"/>
                </a:solidFill>
              </a:rPr>
              <a:t>;</a:t>
            </a:r>
            <a:endParaRPr lang="ru-RU" sz="4000" dirty="0">
              <a:solidFill>
                <a:schemeClr val="tx1"/>
              </a:solidFill>
            </a:endParaRPr>
          </a:p>
          <a:p>
            <a:pPr>
              <a:buClrTx/>
              <a:buFont typeface="Wingdings" pitchFamily="2" charset="2"/>
              <a:buChar char="v"/>
            </a:pP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общайтесь с воспитателем, спрашивайте о состоянии и самочувствии своего ребенка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7945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type="body" sz="half" idx="2"/>
          </p:nvPr>
        </p:nvSpPr>
        <p:spPr>
          <a:xfrm>
            <a:off x="4860033" y="836713"/>
            <a:ext cx="3826768" cy="4370288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buClr>
                <a:schemeClr val="tx1"/>
              </a:buClr>
              <a:buFont typeface="Wingdings" pitchFamily="2" charset="2"/>
              <a:buChar char="v"/>
            </a:pPr>
            <a:r>
              <a:rPr lang="ru-RU" sz="4000" dirty="0" smtClean="0"/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общайтесь с ребенком;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1"/>
                </a:solidFill>
              </a:rPr>
              <a:t>  имейте в виду, что проблемы адаптации могут возобновиться  после праздников, каникул, болезни;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1"/>
                </a:solidFill>
              </a:rPr>
              <a:t>  когда </a:t>
            </a:r>
            <a:r>
              <a:rPr lang="ru-RU" sz="4000" dirty="0">
                <a:solidFill>
                  <a:schemeClr val="tx1"/>
                </a:solidFill>
              </a:rPr>
              <a:t>ребенок адаптировался к детскому саду, не берите его в отпуск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Рисунок 6" descr="C:\Лена\Консультации\Адаптационный период в дет саду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07" t="76888" r="29861" b="5006"/>
          <a:stretch/>
        </p:blipFill>
        <p:spPr bwMode="auto">
          <a:xfrm>
            <a:off x="1043608" y="764704"/>
            <a:ext cx="2920164" cy="39417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9440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06325"/>
              </p:ext>
            </p:extLst>
          </p:nvPr>
        </p:nvGraphicFramePr>
        <p:xfrm>
          <a:off x="395536" y="1844824"/>
          <a:ext cx="849694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Чего нельзя делать ни в коем случае: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30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25272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Спасибо за внимание!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70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170</TotalTime>
  <Words>196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Адаптация ребенка к детскому дошкольному учреждению.</vt:lpstr>
      <vt:lpstr>режим дня дома максимально приблизить к режиму детского сада</vt:lpstr>
      <vt:lpstr>Презентация PowerPoint</vt:lpstr>
      <vt:lpstr>в присутствии ребенка всегда отзывайтесь положительно о воспитателях и саде;</vt:lpstr>
      <vt:lpstr>Презентация PowerPoint</vt:lpstr>
      <vt:lpstr>Презентация PowerPoint</vt:lpstr>
      <vt:lpstr>Чего нельзя делать ни в коем случае: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ребенка к детскому дошкольному учреждению.</dc:title>
  <dc:creator>Boss</dc:creator>
  <cp:lastModifiedBy>Boss</cp:lastModifiedBy>
  <cp:revision>17</cp:revision>
  <dcterms:created xsi:type="dcterms:W3CDTF">2013-05-23T05:17:12Z</dcterms:created>
  <dcterms:modified xsi:type="dcterms:W3CDTF">2014-05-22T12:58:36Z</dcterms:modified>
</cp:coreProperties>
</file>